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1" r:id="rId12"/>
    <p:sldId id="272" r:id="rId13"/>
    <p:sldId id="274" r:id="rId14"/>
    <p:sldId id="273" r:id="rId15"/>
    <p:sldId id="275" r:id="rId16"/>
    <p:sldId id="276" r:id="rId17"/>
    <p:sldId id="266" r:id="rId18"/>
    <p:sldId id="278" r:id="rId19"/>
    <p:sldId id="267" r:id="rId20"/>
    <p:sldId id="268" r:id="rId21"/>
    <p:sldId id="269" r:id="rId22"/>
    <p:sldId id="270" r:id="rId23"/>
  </p:sldIdLst>
  <p:sldSz cx="9144000" cy="5143500" type="screen16x9"/>
  <p:notesSz cx="6858000" cy="9144000"/>
  <p:embeddedFontLst>
    <p:embeddedFont>
      <p:font typeface="Comic Sans MS" panose="030F0702030302020204" pitchFamily="66" charset="0"/>
      <p:regular r:id="rId25"/>
      <p:bold r:id="rId26"/>
      <p:italic r:id="rId27"/>
      <p:boldItalic r:id="rId28"/>
    </p:embeddedFont>
    <p:embeddedFont>
      <p:font typeface="Lato" panose="020F0502020204030203" pitchFamily="34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F73C369-DC56-424A-BF3C-29FE1B41A054}" v="10" dt="2025-05-13T10:10:03.457"/>
    <p1510:client id="{523F5EC5-4CEA-48EE-B976-16377A0A72FC}" v="73" dt="2025-05-13T10:41:42.430"/>
    <p1510:client id="{8147B6C7-E796-4761-814B-AC0233B453FF}" v="11" dt="2025-05-13T10:13:12.21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162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50168ad003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350168ad003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>
          <a:extLst>
            <a:ext uri="{FF2B5EF4-FFF2-40B4-BE49-F238E27FC236}">
              <a16:creationId xmlns:a16="http://schemas.microsoft.com/office/drawing/2014/main" id="{55271D4B-F963-77D2-1920-648C5C443A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50168ad003_0_6:notes">
            <a:extLst>
              <a:ext uri="{FF2B5EF4-FFF2-40B4-BE49-F238E27FC236}">
                <a16:creationId xmlns:a16="http://schemas.microsoft.com/office/drawing/2014/main" id="{632B0438-F265-C971-9F83-6EF5DB3A76E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350168ad003_0_6:notes">
            <a:extLst>
              <a:ext uri="{FF2B5EF4-FFF2-40B4-BE49-F238E27FC236}">
                <a16:creationId xmlns:a16="http://schemas.microsoft.com/office/drawing/2014/main" id="{0E4D16DC-2BB0-CE28-C90F-B37ED384CB8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58347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>
          <a:extLst>
            <a:ext uri="{FF2B5EF4-FFF2-40B4-BE49-F238E27FC236}">
              <a16:creationId xmlns:a16="http://schemas.microsoft.com/office/drawing/2014/main" id="{D14E00D3-FA1F-19C4-D65E-A53BE91B2A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50168ad003_0_6:notes">
            <a:extLst>
              <a:ext uri="{FF2B5EF4-FFF2-40B4-BE49-F238E27FC236}">
                <a16:creationId xmlns:a16="http://schemas.microsoft.com/office/drawing/2014/main" id="{C8C773A9-1651-B6B4-6F12-6456262611E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350168ad003_0_6:notes">
            <a:extLst>
              <a:ext uri="{FF2B5EF4-FFF2-40B4-BE49-F238E27FC236}">
                <a16:creationId xmlns:a16="http://schemas.microsoft.com/office/drawing/2014/main" id="{111A85F8-4860-3583-1FE6-F6B2845DF81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75059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>
          <a:extLst>
            <a:ext uri="{FF2B5EF4-FFF2-40B4-BE49-F238E27FC236}">
              <a16:creationId xmlns:a16="http://schemas.microsoft.com/office/drawing/2014/main" id="{C42EDFCA-1A49-F2C5-E33D-82649BB03B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50168ad003_0_6:notes">
            <a:extLst>
              <a:ext uri="{FF2B5EF4-FFF2-40B4-BE49-F238E27FC236}">
                <a16:creationId xmlns:a16="http://schemas.microsoft.com/office/drawing/2014/main" id="{8A8C4D4C-EC24-C954-3497-8DCB9FA37FB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350168ad003_0_6:notes">
            <a:extLst>
              <a:ext uri="{FF2B5EF4-FFF2-40B4-BE49-F238E27FC236}">
                <a16:creationId xmlns:a16="http://schemas.microsoft.com/office/drawing/2014/main" id="{5F141B0A-FDB2-9D5C-7AFA-199E0CDA5F6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2186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>
          <a:extLst>
            <a:ext uri="{FF2B5EF4-FFF2-40B4-BE49-F238E27FC236}">
              <a16:creationId xmlns:a16="http://schemas.microsoft.com/office/drawing/2014/main" id="{F35FD649-882A-DB33-80B2-B7D8733A32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50168ad003_0_6:notes">
            <a:extLst>
              <a:ext uri="{FF2B5EF4-FFF2-40B4-BE49-F238E27FC236}">
                <a16:creationId xmlns:a16="http://schemas.microsoft.com/office/drawing/2014/main" id="{69D810AD-6AB0-91C6-A625-7C298F8ED3F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350168ad003_0_6:notes">
            <a:extLst>
              <a:ext uri="{FF2B5EF4-FFF2-40B4-BE49-F238E27FC236}">
                <a16:creationId xmlns:a16="http://schemas.microsoft.com/office/drawing/2014/main" id="{33673351-038E-B5F6-8813-4862DC234E2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84685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>
          <a:extLst>
            <a:ext uri="{FF2B5EF4-FFF2-40B4-BE49-F238E27FC236}">
              <a16:creationId xmlns:a16="http://schemas.microsoft.com/office/drawing/2014/main" id="{62583C7C-A82D-5E5D-4B72-410A41D242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50168ad003_0_6:notes">
            <a:extLst>
              <a:ext uri="{FF2B5EF4-FFF2-40B4-BE49-F238E27FC236}">
                <a16:creationId xmlns:a16="http://schemas.microsoft.com/office/drawing/2014/main" id="{FF2C3902-79C8-AC35-0608-B2F50C65BE9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350168ad003_0_6:notes">
            <a:extLst>
              <a:ext uri="{FF2B5EF4-FFF2-40B4-BE49-F238E27FC236}">
                <a16:creationId xmlns:a16="http://schemas.microsoft.com/office/drawing/2014/main" id="{549B44BA-1EFF-3F11-EC5B-8A06341C176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11244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>
          <a:extLst>
            <a:ext uri="{FF2B5EF4-FFF2-40B4-BE49-F238E27FC236}">
              <a16:creationId xmlns:a16="http://schemas.microsoft.com/office/drawing/2014/main" id="{0E8D038D-F3C3-96D7-EE35-C61349BBEF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50168ad003_0_6:notes">
            <a:extLst>
              <a:ext uri="{FF2B5EF4-FFF2-40B4-BE49-F238E27FC236}">
                <a16:creationId xmlns:a16="http://schemas.microsoft.com/office/drawing/2014/main" id="{B1FA5A5F-E869-0BD3-490F-86C5EDB3042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350168ad003_0_6:notes">
            <a:extLst>
              <a:ext uri="{FF2B5EF4-FFF2-40B4-BE49-F238E27FC236}">
                <a16:creationId xmlns:a16="http://schemas.microsoft.com/office/drawing/2014/main" id="{88800742-66C3-734D-B246-C479A551B02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640369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50168ad003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50168ad003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50168ad003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350168ad003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350168ad003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350168ad003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4c13d17cbc_0_3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4c13d17cbc_0_3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4a493295da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34a493295da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34a493295da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34a493295da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4a493295d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4a493295d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49a2d4d6e3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49a2d4d6e3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4a493295da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4a493295da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4a493295da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34a493295da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49a84d5e56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49a84d5e56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4a493295da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4a493295da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50168ad003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350168ad003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Arial"/>
                <a:ea typeface="Arial"/>
                <a:cs typeface="Arial"/>
                <a:sym typeface="Arial"/>
              </a:rPr>
              <a:t>Mine Block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Par Tom Lambilotte et Louis Nucera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2" title="menu dema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7196" y="633875"/>
            <a:ext cx="8702705" cy="43636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>
          <a:extLst>
            <a:ext uri="{FF2B5EF4-FFF2-40B4-BE49-F238E27FC236}">
              <a16:creationId xmlns:a16="http://schemas.microsoft.com/office/drawing/2014/main" id="{C20FC375-7677-802E-E6E5-3E9C3CBDE6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21" title="menu dema.PNG">
            <a:extLst>
              <a:ext uri="{FF2B5EF4-FFF2-40B4-BE49-F238E27FC236}">
                <a16:creationId xmlns:a16="http://schemas.microsoft.com/office/drawing/2014/main" id="{C4A0D52C-9BFA-40D7-5CCE-A2451E2474F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7196" y="633875"/>
            <a:ext cx="4177678" cy="2085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1" title="CaptureMenu.PNG">
            <a:extLst>
              <a:ext uri="{FF2B5EF4-FFF2-40B4-BE49-F238E27FC236}">
                <a16:creationId xmlns:a16="http://schemas.microsoft.com/office/drawing/2014/main" id="{B4FC6D01-7C98-8692-4EE8-113A47D61096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00300" y="633876"/>
            <a:ext cx="4166673" cy="208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1" title="CaptureRegleDuJeu.PNG">
            <a:extLst>
              <a:ext uri="{FF2B5EF4-FFF2-40B4-BE49-F238E27FC236}">
                <a16:creationId xmlns:a16="http://schemas.microsoft.com/office/drawing/2014/main" id="{56A1D15F-7484-E034-C29D-B4FE34CBAD0A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2700" y="2934350"/>
            <a:ext cx="4166676" cy="2087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21" title="CaptureCredit.PNG">
            <a:extLst>
              <a:ext uri="{FF2B5EF4-FFF2-40B4-BE49-F238E27FC236}">
                <a16:creationId xmlns:a16="http://schemas.microsoft.com/office/drawing/2014/main" id="{EB0677D7-329E-4C05-9448-6699B78031F0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02187" y="2935288"/>
            <a:ext cx="4162903" cy="20855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153430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>
          <a:extLst>
            <a:ext uri="{FF2B5EF4-FFF2-40B4-BE49-F238E27FC236}">
              <a16:creationId xmlns:a16="http://schemas.microsoft.com/office/drawing/2014/main" id="{23F62428-0C50-31F8-2447-E59FCE4D47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21" title="CaptureMenu.PNG">
            <a:extLst>
              <a:ext uri="{FF2B5EF4-FFF2-40B4-BE49-F238E27FC236}">
                <a16:creationId xmlns:a16="http://schemas.microsoft.com/office/drawing/2014/main" id="{358C87AD-2195-5BEE-5CA2-4EAD2ADB40B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6279" y="633876"/>
            <a:ext cx="8680694" cy="432182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70146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>
          <a:extLst>
            <a:ext uri="{FF2B5EF4-FFF2-40B4-BE49-F238E27FC236}">
              <a16:creationId xmlns:a16="http://schemas.microsoft.com/office/drawing/2014/main" id="{6E78DA4D-4401-0BE0-4407-D969D1BD63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21" title="menu dema.PNG">
            <a:extLst>
              <a:ext uri="{FF2B5EF4-FFF2-40B4-BE49-F238E27FC236}">
                <a16:creationId xmlns:a16="http://schemas.microsoft.com/office/drawing/2014/main" id="{45EFA80A-FAD0-96C7-B91B-CA98A402E48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7196" y="633875"/>
            <a:ext cx="4177678" cy="2085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1" title="CaptureMenu.PNG">
            <a:extLst>
              <a:ext uri="{FF2B5EF4-FFF2-40B4-BE49-F238E27FC236}">
                <a16:creationId xmlns:a16="http://schemas.microsoft.com/office/drawing/2014/main" id="{95D0866D-7AA6-29C1-3AF2-0144365DB923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00300" y="633876"/>
            <a:ext cx="4166673" cy="208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1" title="CaptureRegleDuJeu.PNG">
            <a:extLst>
              <a:ext uri="{FF2B5EF4-FFF2-40B4-BE49-F238E27FC236}">
                <a16:creationId xmlns:a16="http://schemas.microsoft.com/office/drawing/2014/main" id="{A6E9F2CE-7418-C617-3C32-84B6446000CB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2700" y="2934350"/>
            <a:ext cx="4166676" cy="2087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21" title="CaptureCredit.PNG">
            <a:extLst>
              <a:ext uri="{FF2B5EF4-FFF2-40B4-BE49-F238E27FC236}">
                <a16:creationId xmlns:a16="http://schemas.microsoft.com/office/drawing/2014/main" id="{EDD5E636-C7C1-5557-8334-281DDB0C951B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02187" y="2935288"/>
            <a:ext cx="4162903" cy="20855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063868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>
          <a:extLst>
            <a:ext uri="{FF2B5EF4-FFF2-40B4-BE49-F238E27FC236}">
              <a16:creationId xmlns:a16="http://schemas.microsoft.com/office/drawing/2014/main" id="{6132148B-D95E-F614-A82F-2A0820948B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21" title="CaptureRegleDuJeu.PNG">
            <a:extLst>
              <a:ext uri="{FF2B5EF4-FFF2-40B4-BE49-F238E27FC236}">
                <a16:creationId xmlns:a16="http://schemas.microsoft.com/office/drawing/2014/main" id="{A89A59B1-C401-4ADF-04D7-0F28E763C617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2700" y="507546"/>
            <a:ext cx="8606154" cy="451421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717965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>
          <a:extLst>
            <a:ext uri="{FF2B5EF4-FFF2-40B4-BE49-F238E27FC236}">
              <a16:creationId xmlns:a16="http://schemas.microsoft.com/office/drawing/2014/main" id="{81572A7F-B505-25A5-E615-8C6E93663C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21" title="menu dema.PNG">
            <a:extLst>
              <a:ext uri="{FF2B5EF4-FFF2-40B4-BE49-F238E27FC236}">
                <a16:creationId xmlns:a16="http://schemas.microsoft.com/office/drawing/2014/main" id="{13F056A3-5D57-0F45-4226-3B0B2FB600A2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7196" y="633875"/>
            <a:ext cx="4177678" cy="2085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1" title="CaptureMenu.PNG">
            <a:extLst>
              <a:ext uri="{FF2B5EF4-FFF2-40B4-BE49-F238E27FC236}">
                <a16:creationId xmlns:a16="http://schemas.microsoft.com/office/drawing/2014/main" id="{CB120F78-431D-0AB4-0481-07FEA1BB821A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00300" y="633876"/>
            <a:ext cx="4166673" cy="208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1" title="CaptureRegleDuJeu.PNG">
            <a:extLst>
              <a:ext uri="{FF2B5EF4-FFF2-40B4-BE49-F238E27FC236}">
                <a16:creationId xmlns:a16="http://schemas.microsoft.com/office/drawing/2014/main" id="{BB031C17-8D09-EF19-8D0B-F9AB301EFB04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2700" y="2934350"/>
            <a:ext cx="4166676" cy="2087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21" title="CaptureCredit.PNG">
            <a:extLst>
              <a:ext uri="{FF2B5EF4-FFF2-40B4-BE49-F238E27FC236}">
                <a16:creationId xmlns:a16="http://schemas.microsoft.com/office/drawing/2014/main" id="{15785783-1159-E325-3175-4669A15A9FB4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02187" y="2935288"/>
            <a:ext cx="4162903" cy="20855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454595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>
          <a:extLst>
            <a:ext uri="{FF2B5EF4-FFF2-40B4-BE49-F238E27FC236}">
              <a16:creationId xmlns:a16="http://schemas.microsoft.com/office/drawing/2014/main" id="{E03C9666-8ED7-AB01-F536-1957F0B047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21" title="CaptureCredit.PNG">
            <a:extLst>
              <a:ext uri="{FF2B5EF4-FFF2-40B4-BE49-F238E27FC236}">
                <a16:creationId xmlns:a16="http://schemas.microsoft.com/office/drawing/2014/main" id="{D47B4F8C-0A2F-41DF-8F85-12E9FC200A2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4427" y="425659"/>
            <a:ext cx="8610663" cy="459515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539156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oogle Shape;204;p23" title="CaptureGam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432100"/>
            <a:ext cx="8839204" cy="43893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FA54FA7-47D2-2742-6F50-2812A95CE6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fr" sz="5200" b="1" i="1" dirty="0"/>
              <a:t>Tableau des scores</a:t>
            </a:r>
          </a:p>
        </p:txBody>
      </p:sp>
      <p:pic>
        <p:nvPicPr>
          <p:cNvPr id="4" name="Image 3" descr="Une image contenant texte, Appareils électroniques, capture d’écran, affichage&#10;&#10;Le contenu généré par l’IA peut être incorrect.">
            <a:extLst>
              <a:ext uri="{FF2B5EF4-FFF2-40B4-BE49-F238E27FC236}">
                <a16:creationId xmlns:a16="http://schemas.microsoft.com/office/drawing/2014/main" id="{83EE084A-9C71-3CE1-DE6D-81D50EB710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0566" y="1301405"/>
            <a:ext cx="6219825" cy="3667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6911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24" title="planif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8325" y="152400"/>
            <a:ext cx="5016035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350950" y="275275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600" b="1" i="1"/>
              <a:t>DÉFINITION DU PROJET</a:t>
            </a:r>
            <a:endParaRPr sz="3600" b="1" i="1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159750" y="1499550"/>
            <a:ext cx="3342900" cy="272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500" b="1" i="1"/>
              <a:t>Mine Block est un jeu de puzzle où le joueur doit manipuler des blocs géométriques colorés </a:t>
            </a:r>
            <a:endParaRPr sz="1500" b="1" i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500" b="1" i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500" b="1" i="1"/>
              <a:t>  </a:t>
            </a:r>
            <a:endParaRPr sz="1500" b="1" i="1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fr" sz="1500" b="1" i="1"/>
              <a:t> Il faut aligner des blocs pour les détruire </a:t>
            </a:r>
            <a:endParaRPr sz="1500" b="1" i="1"/>
          </a:p>
        </p:txBody>
      </p:sp>
      <p:pic>
        <p:nvPicPr>
          <p:cNvPr id="142" name="Google Shape;14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64225" y="896000"/>
            <a:ext cx="5260075" cy="409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algn="ctr"/>
            <a:r>
              <a:rPr lang="fr" sz="3600" b="1" i="1" dirty="0">
                <a:latin typeface="Lato"/>
                <a:ea typeface="Lato"/>
                <a:cs typeface="Lato"/>
              </a:rPr>
              <a:t>POINT CLES</a:t>
            </a:r>
          </a:p>
        </p:txBody>
      </p:sp>
      <p:sp>
        <p:nvSpPr>
          <p:cNvPr id="215" name="Google Shape;215;p2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indent="-285750">
              <a:spcAft>
                <a:spcPts val="1200"/>
              </a:spcAft>
              <a:buFont typeface="Arial"/>
              <a:buChar char="•"/>
            </a:pPr>
            <a:r>
              <a:rPr lang="fr" sz="2000" b="1" i="1" dirty="0"/>
              <a:t>La possibilité de prendre les block et les placer dans la zone de jeu</a:t>
            </a:r>
          </a:p>
          <a:p>
            <a:pPr marL="285750" indent="-285750">
              <a:lnSpc>
                <a:spcPct val="114999"/>
              </a:lnSpc>
              <a:spcAft>
                <a:spcPts val="1200"/>
              </a:spcAft>
              <a:buFont typeface="Arial"/>
              <a:buChar char="•"/>
            </a:pPr>
            <a:r>
              <a:rPr lang="fr" sz="2000" b="1" i="1" dirty="0"/>
              <a:t>Le tableau des score</a:t>
            </a:r>
          </a:p>
          <a:p>
            <a:pPr marL="285750" indent="-285750">
              <a:lnSpc>
                <a:spcPct val="114999"/>
              </a:lnSpc>
              <a:spcAft>
                <a:spcPts val="1200"/>
              </a:spcAft>
              <a:buFont typeface="Arial"/>
              <a:buChar char="•"/>
            </a:pPr>
            <a:r>
              <a:rPr lang="fr" sz="2000" b="1" i="1" dirty="0"/>
              <a:t>Les animation lors de la destruction des bloc</a:t>
            </a:r>
          </a:p>
          <a:p>
            <a:pPr marL="285750" indent="-285750">
              <a:lnSpc>
                <a:spcPct val="114999"/>
              </a:lnSpc>
              <a:spcAft>
                <a:spcPts val="1200"/>
              </a:spcAft>
              <a:buFont typeface="Arial"/>
              <a:buChar char="•"/>
            </a:pPr>
            <a:endParaRPr lang="fr" sz="2000" b="1" i="1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6"/>
          <p:cNvSpPr txBox="1"/>
          <p:nvPr/>
        </p:nvSpPr>
        <p:spPr>
          <a:xfrm>
            <a:off x="1926850" y="1313075"/>
            <a:ext cx="5710800" cy="28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600" b="1" i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PETITE</a:t>
            </a:r>
            <a:endParaRPr sz="3600" b="1" i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 b="1" i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600" b="1" i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3600" b="1" i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600" b="1" i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DÉMONSTRATION</a:t>
            </a:r>
            <a:endParaRPr sz="3600" b="1" i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5200" b="1" i="1"/>
              <a:t>FINI</a:t>
            </a:r>
            <a:endParaRPr sz="5200" b="1" i="1"/>
          </a:p>
        </p:txBody>
      </p:sp>
      <p:sp>
        <p:nvSpPr>
          <p:cNvPr id="226" name="Google Shape;226;p27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13716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700" b="1" i="1">
                <a:highlight>
                  <a:schemeClr val="accent2"/>
                </a:highlight>
              </a:rPr>
              <a:t>Merci de votre écoute </a:t>
            </a:r>
            <a:endParaRPr sz="3700" b="1" i="1">
              <a:highlight>
                <a:schemeClr val="accent2"/>
              </a:highlight>
            </a:endParaRPr>
          </a:p>
          <a:p>
            <a:pPr marL="1371600" lvl="0" indent="45720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1371600" lvl="0" indent="45720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914400" lvl="0" indent="45720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fr" sz="1900" b="1" i="1">
                <a:solidFill>
                  <a:srgbClr val="00FFFF"/>
                </a:solidFill>
              </a:rPr>
              <a:t>Si vous avez des question c’est le moment !</a:t>
            </a:r>
            <a:r>
              <a:rPr lang="fr" sz="1900" b="1" i="1">
                <a:solidFill>
                  <a:schemeClr val="lt2"/>
                </a:solidFill>
              </a:rPr>
              <a:t> </a:t>
            </a:r>
            <a:endParaRPr sz="1900" b="1" i="1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 txBox="1">
            <a:spLocks noGrp="1"/>
          </p:cNvSpPr>
          <p:nvPr>
            <p:ph type="title"/>
          </p:nvPr>
        </p:nvSpPr>
        <p:spPr>
          <a:xfrm>
            <a:off x="1286975" y="280575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600" b="1" i="1"/>
              <a:t>CONNEXION AU JEU</a:t>
            </a:r>
            <a:endParaRPr sz="3600" b="1" i="1"/>
          </a:p>
        </p:txBody>
      </p:sp>
      <p:sp>
        <p:nvSpPr>
          <p:cNvPr id="148" name="Google Shape;148;p15"/>
          <p:cNvSpPr txBox="1">
            <a:spLocks noGrp="1"/>
          </p:cNvSpPr>
          <p:nvPr>
            <p:ph type="body" idx="1"/>
          </p:nvPr>
        </p:nvSpPr>
        <p:spPr>
          <a:xfrm>
            <a:off x="6377050" y="5143500"/>
            <a:ext cx="850500" cy="14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149" name="Google Shape;149;p15"/>
          <p:cNvSpPr txBox="1"/>
          <p:nvPr/>
        </p:nvSpPr>
        <p:spPr>
          <a:xfrm>
            <a:off x="271650" y="489850"/>
            <a:ext cx="4194900" cy="195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0" name="Google Shape;150;p15"/>
          <p:cNvSpPr txBox="1"/>
          <p:nvPr/>
        </p:nvSpPr>
        <p:spPr>
          <a:xfrm>
            <a:off x="5254825" y="2921325"/>
            <a:ext cx="3794100" cy="20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1" name="Google Shape;151;p15"/>
          <p:cNvSpPr txBox="1"/>
          <p:nvPr/>
        </p:nvSpPr>
        <p:spPr>
          <a:xfrm>
            <a:off x="271650" y="1438400"/>
            <a:ext cx="2471700" cy="29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700" b="1" i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Cliquez pour enregistrer les informations dans le stockage local.</a:t>
            </a:r>
            <a:endParaRPr sz="1700" b="1" i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b="1" i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b="1" i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b="1" i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700" b="1" i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Les données (nom, âge et score) seront ensuite ajoutées au tableau des scores.</a:t>
            </a:r>
            <a:endParaRPr sz="1700" b="1" i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52" name="Google Shape;152;p15" title="Captur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3350" y="1137450"/>
            <a:ext cx="5878924" cy="3501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>
            <a:spLocks noGrp="1"/>
          </p:cNvSpPr>
          <p:nvPr>
            <p:ph type="title"/>
          </p:nvPr>
        </p:nvSpPr>
        <p:spPr>
          <a:xfrm>
            <a:off x="1322900" y="4191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700" b="1" i="1"/>
              <a:t>LES DIFFÉRENTS BOUTONS</a:t>
            </a:r>
            <a:endParaRPr sz="3700" b="1" i="1"/>
          </a:p>
        </p:txBody>
      </p:sp>
      <p:pic>
        <p:nvPicPr>
          <p:cNvPr id="158" name="Google Shape;158;p16" title="menu bas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2888" y="1252550"/>
            <a:ext cx="6715422" cy="3505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13716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4200" b="1" i="1"/>
              <a:t>Règle du jeu</a:t>
            </a:r>
            <a:endParaRPr sz="4200" b="1" i="1"/>
          </a:p>
        </p:txBody>
      </p:sp>
      <p:sp>
        <p:nvSpPr>
          <p:cNvPr id="164" name="Google Shape;164;p17"/>
          <p:cNvSpPr txBox="1">
            <a:spLocks noGrp="1"/>
          </p:cNvSpPr>
          <p:nvPr>
            <p:ph type="body" idx="1"/>
          </p:nvPr>
        </p:nvSpPr>
        <p:spPr>
          <a:xfrm>
            <a:off x="170675" y="1307850"/>
            <a:ext cx="2804100" cy="335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800" b="1" i="1">
                <a:latin typeface="Arial"/>
                <a:ea typeface="Arial"/>
                <a:cs typeface="Arial"/>
                <a:sym typeface="Arial"/>
              </a:rPr>
              <a:t>Le menu des règles explique comment jouer.</a:t>
            </a:r>
            <a:endParaRPr sz="1800" b="1" i="1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 b="1" i="1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fr" sz="1800" b="1" i="1">
                <a:latin typeface="Arial"/>
                <a:ea typeface="Arial"/>
                <a:cs typeface="Arial"/>
                <a:sym typeface="Arial"/>
              </a:rPr>
              <a:t>Il présente les différentes consignes pour mieux comprendre le déroulement de l’aventure.</a:t>
            </a:r>
            <a:endParaRPr sz="1800" b="1" i="1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5" name="Google Shape;165;p17" title="regle bas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27175" y="1460250"/>
            <a:ext cx="5864425" cy="33703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8"/>
          <p:cNvSpPr txBox="1">
            <a:spLocks noGrp="1"/>
          </p:cNvSpPr>
          <p:nvPr>
            <p:ph type="title"/>
          </p:nvPr>
        </p:nvSpPr>
        <p:spPr>
          <a:xfrm>
            <a:off x="1511250" y="220075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8288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200" b="1" i="1">
                <a:latin typeface="Arial"/>
                <a:ea typeface="Arial"/>
                <a:cs typeface="Arial"/>
                <a:sym typeface="Arial"/>
              </a:rPr>
              <a:t>Crédits</a:t>
            </a:r>
            <a:endParaRPr sz="5200" b="1" i="1"/>
          </a:p>
        </p:txBody>
      </p:sp>
      <p:sp>
        <p:nvSpPr>
          <p:cNvPr id="171" name="Google Shape;171;p18"/>
          <p:cNvSpPr txBox="1">
            <a:spLocks noGrp="1"/>
          </p:cNvSpPr>
          <p:nvPr>
            <p:ph type="body" idx="1"/>
          </p:nvPr>
        </p:nvSpPr>
        <p:spPr>
          <a:xfrm>
            <a:off x="43750" y="1552375"/>
            <a:ext cx="24981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 b="1" i="1">
                <a:latin typeface="Arial"/>
                <a:ea typeface="Arial"/>
                <a:cs typeface="Arial"/>
                <a:sym typeface="Arial"/>
              </a:rPr>
              <a:t>Cela reprend les noms des réalisateurs, de l'école et l’année où a été créé ce jeu </a:t>
            </a:r>
            <a:endParaRPr sz="1700" b="1" i="1"/>
          </a:p>
        </p:txBody>
      </p:sp>
      <p:pic>
        <p:nvPicPr>
          <p:cNvPr id="172" name="Google Shape;172;p18" title="credit bas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9875" y="1379800"/>
            <a:ext cx="6149725" cy="30524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9"/>
          <p:cNvSpPr txBox="1">
            <a:spLocks noGrp="1"/>
          </p:cNvSpPr>
          <p:nvPr>
            <p:ph type="title"/>
          </p:nvPr>
        </p:nvSpPr>
        <p:spPr>
          <a:xfrm>
            <a:off x="1377675" y="73100"/>
            <a:ext cx="6362100" cy="133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13716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5200" b="1" i="1"/>
              <a:t>Game</a:t>
            </a:r>
            <a:endParaRPr sz="5200" b="1" i="1"/>
          </a:p>
        </p:txBody>
      </p:sp>
      <p:sp>
        <p:nvSpPr>
          <p:cNvPr id="178" name="Google Shape;178;p19"/>
          <p:cNvSpPr txBox="1">
            <a:spLocks noGrp="1"/>
          </p:cNvSpPr>
          <p:nvPr>
            <p:ph type="body" idx="1"/>
          </p:nvPr>
        </p:nvSpPr>
        <p:spPr>
          <a:xfrm>
            <a:off x="163200" y="1618100"/>
            <a:ext cx="2524800" cy="2498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 b="1" i="1">
                <a:latin typeface="Arial"/>
                <a:ea typeface="Arial"/>
                <a:cs typeface="Arial"/>
                <a:sym typeface="Arial"/>
              </a:rPr>
              <a:t>Ce menu est l’interface de jeu sur laquelle on va jouer et placer les différents blocs.</a:t>
            </a:r>
            <a:endParaRPr sz="1700" b="1" i="1"/>
          </a:p>
        </p:txBody>
      </p:sp>
      <p:pic>
        <p:nvPicPr>
          <p:cNvPr id="179" name="Google Shape;179;p19" title="game bas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2625" y="1153800"/>
            <a:ext cx="6023516" cy="342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0"/>
          <p:cNvSpPr txBox="1">
            <a:spLocks noGrp="1"/>
          </p:cNvSpPr>
          <p:nvPr>
            <p:ph type="title"/>
          </p:nvPr>
        </p:nvSpPr>
        <p:spPr>
          <a:xfrm>
            <a:off x="1297500" y="153275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716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5200" b="1" i="1"/>
              <a:t>You died !</a:t>
            </a:r>
            <a:endParaRPr sz="5200" b="1" i="1"/>
          </a:p>
        </p:txBody>
      </p:sp>
      <p:sp>
        <p:nvSpPr>
          <p:cNvPr id="185" name="Google Shape;185;p20"/>
          <p:cNvSpPr txBox="1">
            <a:spLocks noGrp="1"/>
          </p:cNvSpPr>
          <p:nvPr>
            <p:ph type="body" idx="1"/>
          </p:nvPr>
        </p:nvSpPr>
        <p:spPr>
          <a:xfrm>
            <a:off x="311725" y="1295625"/>
            <a:ext cx="25176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 b="1" i="1">
                <a:latin typeface="Arial"/>
                <a:ea typeface="Arial"/>
                <a:cs typeface="Arial"/>
                <a:sym typeface="Arial"/>
              </a:rPr>
              <a:t>Si tous les blocs sont remplis, vous perdez et une interface s’affiche avec deux boutons : réessayer ou retourner au menu.</a:t>
            </a:r>
            <a:endParaRPr sz="2100" b="1" i="1"/>
          </a:p>
        </p:txBody>
      </p:sp>
      <p:pic>
        <p:nvPicPr>
          <p:cNvPr id="186" name="Google Shape;18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0875" y="1426946"/>
            <a:ext cx="6083125" cy="3047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21" title="menu dema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7196" y="633875"/>
            <a:ext cx="4177678" cy="2085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1" title="CaptureMenu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00300" y="633876"/>
            <a:ext cx="4166673" cy="208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1" title="CaptureRegleDuJeu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2700" y="2934350"/>
            <a:ext cx="4166676" cy="2087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21" title="CaptureCredit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02187" y="2935288"/>
            <a:ext cx="4162903" cy="2085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Affichage à l'écran (16:9)</PresentationFormat>
  <Slides>22</Slides>
  <Notes>21</Notes>
  <HiddenSlides>0</HiddenSlide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22</vt:i4>
      </vt:variant>
    </vt:vector>
  </HeadingPairs>
  <TitlesOfParts>
    <vt:vector size="23" baseType="lpstr">
      <vt:lpstr>Focus</vt:lpstr>
      <vt:lpstr>Mine Block</vt:lpstr>
      <vt:lpstr>DÉFINITION DU PROJET</vt:lpstr>
      <vt:lpstr>CONNEXION AU JEU</vt:lpstr>
      <vt:lpstr>LES DIFFÉRENTS BOUTONS</vt:lpstr>
      <vt:lpstr>Règle du jeu</vt:lpstr>
      <vt:lpstr>Crédits</vt:lpstr>
      <vt:lpstr>Game</vt:lpstr>
      <vt:lpstr>You died !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Tableau des scores</vt:lpstr>
      <vt:lpstr>Présentation PowerPoint</vt:lpstr>
      <vt:lpstr>POINT CLES</vt:lpstr>
      <vt:lpstr>Présentation PowerPoint</vt:lpstr>
      <vt:lpstr>FINI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128</cp:revision>
  <dcterms:modified xsi:type="dcterms:W3CDTF">2025-05-13T12:29:34Z</dcterms:modified>
</cp:coreProperties>
</file>